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4" r:id="rId4"/>
    <p:sldId id="258" r:id="rId5"/>
    <p:sldId id="259" r:id="rId6"/>
    <p:sldId id="260" r:id="rId7"/>
    <p:sldId id="261" r:id="rId8"/>
    <p:sldId id="262" r:id="rId9"/>
    <p:sldId id="263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1374" y="-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5526AA-C357-46B1-A823-7498C3027ADE}" type="datetimeFigureOut">
              <a:rPr lang="ru-RU" smtClean="0"/>
              <a:t>21.11.2017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D29EF1-0046-449B-AC42-6C456F0307F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81734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5526AA-C357-46B1-A823-7498C3027ADE}" type="datetimeFigureOut">
              <a:rPr lang="ru-RU" smtClean="0"/>
              <a:t>21.11.2017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D29EF1-0046-449B-AC42-6C456F0307F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93421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5526AA-C357-46B1-A823-7498C3027ADE}" type="datetimeFigureOut">
              <a:rPr lang="ru-RU" smtClean="0"/>
              <a:t>21.11.2017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D29EF1-0046-449B-AC42-6C456F0307F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68733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5526AA-C357-46B1-A823-7498C3027ADE}" type="datetimeFigureOut">
              <a:rPr lang="ru-RU" smtClean="0"/>
              <a:t>21.11.2017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D29EF1-0046-449B-AC42-6C456F0307F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92950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5526AA-C357-46B1-A823-7498C3027ADE}" type="datetimeFigureOut">
              <a:rPr lang="ru-RU" smtClean="0"/>
              <a:t>21.11.2017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D29EF1-0046-449B-AC42-6C456F0307F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79021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5526AA-C357-46B1-A823-7498C3027ADE}" type="datetimeFigureOut">
              <a:rPr lang="ru-RU" smtClean="0"/>
              <a:t>21.11.2017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D29EF1-0046-449B-AC42-6C456F0307F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59099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5526AA-C357-46B1-A823-7498C3027ADE}" type="datetimeFigureOut">
              <a:rPr lang="ru-RU" smtClean="0"/>
              <a:t>21.11.2017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D29EF1-0046-449B-AC42-6C456F0307F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71404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5526AA-C357-46B1-A823-7498C3027ADE}" type="datetimeFigureOut">
              <a:rPr lang="ru-RU" smtClean="0"/>
              <a:t>21.11.2017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D29EF1-0046-449B-AC42-6C456F0307F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24746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5526AA-C357-46B1-A823-7498C3027ADE}" type="datetimeFigureOut">
              <a:rPr lang="ru-RU" smtClean="0"/>
              <a:t>21.11.2017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D29EF1-0046-449B-AC42-6C456F0307F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3165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5526AA-C357-46B1-A823-7498C3027ADE}" type="datetimeFigureOut">
              <a:rPr lang="ru-RU" smtClean="0"/>
              <a:t>21.11.2017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D29EF1-0046-449B-AC42-6C456F0307F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07625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5526AA-C357-46B1-A823-7498C3027ADE}" type="datetimeFigureOut">
              <a:rPr lang="ru-RU" smtClean="0"/>
              <a:t>21.11.2017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D29EF1-0046-449B-AC42-6C456F0307F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86933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5526AA-C357-46B1-A823-7498C3027ADE}" type="datetimeFigureOut">
              <a:rPr lang="ru-RU" smtClean="0"/>
              <a:t>21.11.2017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D29EF1-0046-449B-AC42-6C456F0307F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05073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gi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http://komsshool.ucoz.ru/cvetok_tolerantnosti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940"/>
            <a:ext cx="9121461" cy="68550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2852936"/>
            <a:ext cx="7772400" cy="1470025"/>
          </a:xfrm>
        </p:spPr>
        <p:txBody>
          <a:bodyPr/>
          <a:lstStyle/>
          <a:p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16 ноября – ВСЕМИРНЫЙ ДЕНЬ ТОЛЕРАНТНОСТИ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62566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://kryshtalinka.by/wp-content/uploads/2017/01/%D1%84%D0%BE%D0%BD-1024x581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3544" y="1600200"/>
            <a:ext cx="7976912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kryshtalinka.by/wp-content/uploads/2017/01/%D1%84%D0%BE%D0%BD-1024x58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39" y="19727"/>
            <a:ext cx="9054671" cy="68382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6" name="Picture 2" descr="http://cdn.curriki.org/uploads/2016/12/12154134/children-globe-istock-768x74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663913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76" y="27143"/>
            <a:ext cx="4795042" cy="269721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3">
                <a:lumMod val="75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1666" y="4082279"/>
            <a:ext cx="4572000" cy="277177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3">
                <a:lumMod val="75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8770081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://kryshtalinka.by/wp-content/uploads/2017/01/%D1%84%D0%BE%D0%BD-1024x581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3544" y="1600200"/>
            <a:ext cx="7976912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kryshtalinka.by/wp-content/uploads/2017/01/%D1%84%D0%BE%D0%BD-1024x58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39" y="19727"/>
            <a:ext cx="9054671" cy="68382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AutoShape 6" descr="https://i.ytimg.com/vi/wZlNAN5FHVc/maxresdefault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10" descr="https://otvet.imgsmail.ru/download/875a8375f91de049494d6073098e8a2f_e1a2ad21470b9ca12fbe7223f3373047.jp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52" name="Picture 12" descr="http://wallpaperscraft.com/image/moscow_russia_red_square_sky_river_715_2560x160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5" y="26258"/>
            <a:ext cx="6366089" cy="397880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8" name="Picture 8" descr="http://www.parallelsixty.com/images/Palace%20bridge(1)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1" y="1262406"/>
            <a:ext cx="4899718" cy="39114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AutoShape 14" descr="https://img-fotki.yandex.ru/get/5704/30348152.1d6/0_8966c_3a217ecb_orig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56" name="Picture 16" descr="http://buro-nnov.ru/wp-content/uploads/nizhniy-novgorod11-1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9085" y="2996952"/>
            <a:ext cx="5118125" cy="382899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991668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2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2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2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2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://kryshtalinka.by/wp-content/uploads/2017/01/%D1%84%D0%BE%D0%BD-1024x58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39" y="19727"/>
            <a:ext cx="9054671" cy="68382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http://xn--80agafm0bfcbbow7dyd.xn--p1ai/wp-content/uploads/2017/02/7.-%D0%A1%D0%BE%D0%B2%D1%80%D0%B5%D0%BC%D0%B5%D0%BD%D0%BD%D1%8B%D0%B9-%D0%B3%D0%B5%D1%80%D0%B1-%D0%A0%D0%BE%D1%81%D1%81%D0%B8%D0%B9%D1%81%D0%BA%D0%BE%D0%B9-%D1%84%D0%B5%D0%B4%D0%B5%D1%80%D0%B0%D1%86%D0%B8%D0%B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39" y="19727"/>
            <a:ext cx="3755534" cy="402378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8" name="Picture 2" descr="http://nyta.biz/images/Kalendar/jdensdisiy20hdjezrbw20pbaltbdxegup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1214726"/>
            <a:ext cx="3810000" cy="28575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2" name="Picture 6" descr="http://www.char.ru/books/13106215_Plakat_Gimn_Rossijskoj_Federacii_49x69_sm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2" y="2643476"/>
            <a:ext cx="3562350" cy="356235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AutoShape 8" descr="https://ds03.infourok.ru/uploads/ex/11c4/0000736b-9540c6cd/img36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10" descr="https://ds01.infourok.ru/uploads/ex/10fa/00008629-6f2c9363/img3.jp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9228" name="Picture 12" descr="http://img1.liveinternet.ru/images/attach/c/7/97/390/97390665_Moskva7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4894" y="4096603"/>
            <a:ext cx="3569106" cy="269305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818518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2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2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2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2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://kryshtalinka.by/wp-content/uploads/2017/01/%D1%84%D0%BE%D0%BD-1024x58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39" y="19727"/>
            <a:ext cx="9054671" cy="68382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AutoShape 4" descr="https://t3.ftcdn.net/jpg/01/06/61/22/240_F_106612244_8STtqHvv1WMs8DE69WKlKbakG6xzXyCW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6" descr="https://t3.ftcdn.net/jpg/01/06/61/22/240_F_106612244_8STtqHvv1WMs8DE69WKlKbakG6xzXyCW.jp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8200" name="Picture 8" descr="http://www.kursschastlivojzhizni.ru/wp-content/uploads/2015/12/96a3be3cf272e017046d1b2674a52bd3_ca6c6aa8988963bc9ef37ee3a972a174_135306303961_800px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39" y="908720"/>
            <a:ext cx="9072515" cy="483413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807754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://kryshtalinka.by/wp-content/uploads/2017/01/%D1%84%D0%BE%D0%BD-1024x581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3544" y="1600200"/>
            <a:ext cx="7976912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kryshtalinka.by/wp-content/uploads/2017/01/%D1%84%D0%BE%D0%BD-1024x58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39" y="19727"/>
            <a:ext cx="9054671" cy="68382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admin\Desktop\IMG_20171115_12105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194" y="53182"/>
            <a:ext cx="8699359" cy="65245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C:\Users\МБДОУ1\Pictures\IMG_20171115_121133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005" y="87140"/>
            <a:ext cx="8730548" cy="65479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863746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://kryshtalinka.by/wp-content/uploads/2017/01/%D1%84%D0%BE%D0%BD-1024x58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39" y="19727"/>
            <a:ext cx="9054671" cy="68382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6" name="Picture 2" descr="http://clipart-library.com/images/riLo7kEeT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0738" y="19727"/>
            <a:ext cx="6838272" cy="683827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703378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://kryshtalinka.by/wp-content/uploads/2017/01/%D1%84%D0%BE%D0%BD-1024x581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3544" y="1600200"/>
            <a:ext cx="7976912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kryshtalinka.by/wp-content/uploads/2017/01/%D1%84%D0%BE%D0%BD-1024x58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39" y="19727"/>
            <a:ext cx="9054671" cy="68382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 descr="http://classpic.ru/wp-content/uploads/Speshite-delat-dobro-720x40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329" y="892235"/>
            <a:ext cx="9054671" cy="509325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http://claudinedu11200.c.l.pic.centerblog.net/2e914285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43408"/>
            <a:ext cx="2886075" cy="41624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557472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102</TotalTime>
  <Words>7</Words>
  <Application>Microsoft Office PowerPoint</Application>
  <PresentationFormat>Экран (4:3)</PresentationFormat>
  <Paragraphs>1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16 ноября – ВСЕМИРНЫЙ ДЕНЬ ТОЛЕРАНТНОСТИ.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Windows User</cp:lastModifiedBy>
  <cp:revision>11</cp:revision>
  <dcterms:created xsi:type="dcterms:W3CDTF">2017-11-15T14:39:23Z</dcterms:created>
  <dcterms:modified xsi:type="dcterms:W3CDTF">2017-11-21T05:00:32Z</dcterms:modified>
</cp:coreProperties>
</file>