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428737"/>
            <a:ext cx="5723468" cy="1000131"/>
          </a:xfrm>
        </p:spPr>
        <p:txBody>
          <a:bodyPr>
            <a:noAutofit/>
          </a:bodyPr>
          <a:lstStyle/>
          <a:p>
            <a:r>
              <a:rPr lang="ru-RU" i="1" dirty="0" smtClean="0"/>
              <a:t>«О правах детей»</a:t>
            </a:r>
            <a:endParaRPr lang="ru-RU" i="1" dirty="0"/>
          </a:p>
        </p:txBody>
      </p:sp>
      <p:pic>
        <p:nvPicPr>
          <p:cNvPr id="1026" name="Picture 2" descr="I:\солнце и пальчи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500305"/>
            <a:ext cx="4500594" cy="28575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6432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0080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7520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7280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760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163519" cy="536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957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12879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448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2539410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 и активность!</a:t>
            </a:r>
            <a:br>
              <a:rPr lang="ru-RU" dirty="0" smtClean="0"/>
            </a:br>
            <a:r>
              <a:rPr lang="ru-RU" dirty="0" smtClean="0"/>
              <a:t>До новых встреч!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40968"/>
            <a:ext cx="5049971" cy="33329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7614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817582"/>
            <a:ext cx="8087418" cy="5275714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/>
              <a:t>20 ноября – Всемирный день прав ребёнка.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В этот день в 1989 г. 44-ой сессией Генеральной Ассамблеи </a:t>
            </a:r>
            <a:br>
              <a:rPr lang="ru-RU" sz="3600" dirty="0" smtClean="0"/>
            </a:br>
            <a:r>
              <a:rPr lang="ru-RU" sz="3600" dirty="0" smtClean="0"/>
              <a:t>ООН была принята </a:t>
            </a:r>
            <a:br>
              <a:rPr lang="ru-RU" sz="3600" dirty="0" smtClean="0"/>
            </a:br>
            <a:r>
              <a:rPr lang="ru-RU" sz="3600" dirty="0" smtClean="0"/>
              <a:t>Конвенция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о правах ребенка.</a:t>
            </a:r>
            <a:br>
              <a:rPr lang="ru-RU" sz="3600" dirty="0" smtClean="0"/>
            </a:br>
            <a:r>
              <a:rPr lang="ru-RU" sz="3600" dirty="0" smtClean="0"/>
              <a:t>В документе 54 статьи. </a:t>
            </a:r>
            <a:br>
              <a:rPr lang="ru-RU" sz="3600" dirty="0" smtClean="0"/>
            </a:br>
            <a:r>
              <a:rPr lang="ru-RU" sz="3600" dirty="0" smtClean="0"/>
              <a:t>Конвенция вступила в силу  02 сентября 1990 года.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132" y="2214554"/>
            <a:ext cx="2448272" cy="25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895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86355"/>
            <a:ext cx="6965245" cy="4010797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Право на жизнь. </a:t>
            </a:r>
            <a:br>
              <a:rPr lang="ru-RU" dirty="0" smtClean="0"/>
            </a:br>
            <a:r>
              <a:rPr lang="ru-RU" dirty="0" smtClean="0"/>
              <a:t>Статья 6 </a:t>
            </a:r>
            <a:br>
              <a:rPr lang="ru-RU" dirty="0" smtClean="0"/>
            </a:br>
            <a:r>
              <a:rPr lang="ru-RU" dirty="0" smtClean="0"/>
              <a:t>Конвенции о </a:t>
            </a:r>
            <a:br>
              <a:rPr lang="ru-RU" dirty="0" smtClean="0"/>
            </a:br>
            <a:r>
              <a:rPr lang="ru-RU" dirty="0" smtClean="0"/>
              <a:t>правах ребенка.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0"/>
            <a:ext cx="3543300" cy="52197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625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Право на имя. Статья 7 Конвенции о правах ребёнка.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20497"/>
            <a:ext cx="5923545" cy="3949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621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817582"/>
            <a:ext cx="7632848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Право на образование. Статья 28 Конвенции о правах ребёнка.</a:t>
            </a:r>
            <a:endParaRPr lang="ru-RU" dirty="0"/>
          </a:p>
        </p:txBody>
      </p:sp>
      <p:pic>
        <p:nvPicPr>
          <p:cNvPr id="3074" name="Picture 2" descr="C:\Users\МБДОУ1\Desktop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07171"/>
            <a:ext cx="5888136" cy="3860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779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3" cy="1471387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Право на медицинский уход. Статья 24 Конвенции о правах ребёнка.</a:t>
            </a:r>
            <a:endParaRPr lang="ru-RU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0540" y="2204864"/>
            <a:ext cx="6221459" cy="4004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670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Право на отдых. Статья 31 Конвенции о правах ребенка.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6504753" cy="42206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338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150174" cy="5362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046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344815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056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125</TotalTime>
  <Words>68</Words>
  <Application>Microsoft Office PowerPoint</Application>
  <PresentationFormat>Экран (4:3)</PresentationFormat>
  <Paragraphs>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Кнопка</vt:lpstr>
      <vt:lpstr>«О правах детей»</vt:lpstr>
      <vt:lpstr>20 ноября – Всемирный день прав ребёнка.    В этот день в 1989 г. 44-ой сессией Генеральной Ассамблеи  ООН была принята  Конвенция  о правах ребенка. В документе 54 статьи.  Конвенция вступила в силу  02 сентября 1990 года. </vt:lpstr>
      <vt:lpstr>Право на жизнь.  Статья 6  Конвенции о  правах ребенка.</vt:lpstr>
      <vt:lpstr>Право на имя. Статья 7 Конвенции о правах ребёнка.</vt:lpstr>
      <vt:lpstr>Право на образование. Статья 28 Конвенции о правах ребёнка.</vt:lpstr>
      <vt:lpstr>Право на медицинский уход. Статья 24 Конвенции о правах ребёнка.</vt:lpstr>
      <vt:lpstr>Право на отдых. Статья 31 Конвенции о правах ребенка.</vt:lpstr>
      <vt:lpstr>Слайд 8</vt:lpstr>
      <vt:lpstr>Слайд 9</vt:lpstr>
      <vt:lpstr>Слайд 10</vt:lpstr>
      <vt:lpstr>Слайд 11</vt:lpstr>
      <vt:lpstr>Слайд 12</vt:lpstr>
      <vt:lpstr>Слайд 13</vt:lpstr>
      <vt:lpstr>Спасибо за внимание и активность! До новых встреч!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«Наши права и обязанности»</dc:title>
  <dc:creator>МБДОУ1</dc:creator>
  <cp:lastModifiedBy>Железяка</cp:lastModifiedBy>
  <cp:revision>16</cp:revision>
  <dcterms:created xsi:type="dcterms:W3CDTF">2017-11-17T09:29:43Z</dcterms:created>
  <dcterms:modified xsi:type="dcterms:W3CDTF">2018-11-20T08:06:33Z</dcterms:modified>
</cp:coreProperties>
</file>