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6" r:id="rId8"/>
    <p:sldId id="262" r:id="rId9"/>
    <p:sldId id="268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09" autoAdjust="0"/>
    <p:restoredTop sz="94719" autoAdjust="0"/>
  </p:normalViewPr>
  <p:slideViewPr>
    <p:cSldViewPr snapToGrid="0">
      <p:cViewPr>
        <p:scale>
          <a:sx n="89" d="100"/>
          <a:sy n="89" d="100"/>
        </p:scale>
        <p:origin x="-366" y="-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63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6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0369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692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2847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863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133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0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0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88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6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188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7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4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7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3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EC08E-729F-4AD0-8333-B4F291EA5DEB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52F0AF0-714C-46E3-B95E-22EC25BE92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58346"/>
            <a:ext cx="7766936" cy="630195"/>
          </a:xfrm>
        </p:spPr>
        <p:txBody>
          <a:bodyPr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«Радуга»</a:t>
            </a:r>
            <a:endParaRPr lang="ru-RU" sz="1600" b="1" dirty="0"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13254" y="1544596"/>
            <a:ext cx="8260749" cy="484384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«Родительская семья </a:t>
            </a:r>
          </a:p>
          <a:p>
            <a:pPr algn="ctr"/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как образец для ребенка»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>
              <a:lnSpc>
                <a:spcPct val="110000"/>
              </a:lnSpc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Автор: Сычева Ольга Леонидовна,</a:t>
            </a:r>
          </a:p>
          <a:p>
            <a:pPr algn="ctr">
              <a:lnSpc>
                <a:spcPct val="110000"/>
              </a:lnSpc>
            </a:pPr>
            <a:r>
              <a:rPr lang="ru-RU" dirty="0" smtClean="0"/>
              <a:t>                                     педагог-психолог </a:t>
            </a:r>
          </a:p>
          <a:p>
            <a:pPr algn="ctr">
              <a:lnSpc>
                <a:spcPct val="110000"/>
              </a:lnSpc>
            </a:pPr>
            <a:endParaRPr lang="ru-RU" sz="1600" dirty="0" smtClean="0"/>
          </a:p>
          <a:p>
            <a:pPr algn="ctr">
              <a:lnSpc>
                <a:spcPct val="110000"/>
              </a:lnSpc>
            </a:pPr>
            <a:endParaRPr lang="ru-RU" sz="1600" dirty="0" smtClean="0"/>
          </a:p>
          <a:p>
            <a:pPr algn="ctr">
              <a:lnSpc>
                <a:spcPct val="110000"/>
              </a:lnSpc>
            </a:pPr>
            <a:r>
              <a:rPr lang="ru-RU" sz="1600" dirty="0" err="1" smtClean="0"/>
              <a:t>р.п</a:t>
            </a:r>
            <a:r>
              <a:rPr lang="ru-RU" sz="1600" dirty="0" smtClean="0"/>
              <a:t>. Бутурлино</a:t>
            </a:r>
          </a:p>
          <a:p>
            <a:pPr algn="ctr">
              <a:lnSpc>
                <a:spcPct val="110000"/>
              </a:lnSpc>
            </a:pPr>
            <a:r>
              <a:rPr lang="ru-RU" sz="1600" dirty="0" smtClean="0"/>
              <a:t>2020 год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4" y="3484605"/>
            <a:ext cx="2483708" cy="271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5300" b="1" dirty="0" smtClean="0"/>
              <a:t>Спасибо за внимание!</a:t>
            </a:r>
            <a:endParaRPr lang="ru-RU" sz="53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96065"/>
            <a:ext cx="8596668" cy="3545297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БЕРЕГИТЕ СВОИХ БЛИЗКИХ!!!</a:t>
            </a:r>
            <a:endParaRPr lang="ru-RU" sz="4000" dirty="0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258" y="3509318"/>
            <a:ext cx="3892379" cy="2428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368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45989"/>
            <a:ext cx="8596668" cy="121096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Родительская семья как потенциальная модель будущих семейных отношений ребенка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56950"/>
            <a:ext cx="8596668" cy="4484413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Как папа и мама общаются друг с другом, как выражают любовь и решают конфликтные ситуации, все отражается в детском мозгу как потенциальная модель будущих семейных отношений.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50" y="3039762"/>
            <a:ext cx="5444296" cy="31756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46" y="2730842"/>
            <a:ext cx="2972056" cy="3484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892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4778"/>
            <a:ext cx="8596668" cy="17175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Конфликты в семье и их влияние на детей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dirty="0" smtClean="0"/>
              <a:t>Прежде чем учить ребенка правильно вести себя в конфликтных ситуациях, родители должны сами научиться конструктивно улаживать ссоры и извлекать пользу из выяснения отношений.</a:t>
            </a:r>
            <a:br>
              <a:rPr lang="ru-RU" sz="2000" dirty="0" smtClean="0"/>
            </a:br>
            <a:r>
              <a:rPr lang="ru-RU" sz="2000" dirty="0" smtClean="0"/>
              <a:t>ПОМНИТЕ, что дети не любят слушаться своих родителей, </a:t>
            </a:r>
            <a:br>
              <a:rPr lang="ru-RU" sz="2000" dirty="0" smtClean="0"/>
            </a:br>
            <a:r>
              <a:rPr lang="ru-RU" sz="2000" dirty="0" smtClean="0"/>
              <a:t>но охотно им подражают!!!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766" y="2891395"/>
            <a:ext cx="3756454" cy="33364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48" y="2656616"/>
            <a:ext cx="4090087" cy="33364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475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5352"/>
            <a:ext cx="8596668" cy="87732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Семейные ценности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407" y="1062681"/>
            <a:ext cx="4201553" cy="543697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61" y="1357180"/>
            <a:ext cx="3498782" cy="36596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124" y="1357180"/>
            <a:ext cx="3472505" cy="40303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4309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69" y="210065"/>
            <a:ext cx="8596668" cy="753762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/>
              <a:t>Семейные традиции</a:t>
            </a:r>
            <a:endParaRPr lang="ru-RU" sz="30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118" y="864973"/>
            <a:ext cx="4201298" cy="50539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57" y="864972"/>
            <a:ext cx="4394200" cy="23477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19" y="3356232"/>
            <a:ext cx="4262738" cy="2779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2928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5394"/>
            <a:ext cx="8596668" cy="57664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Семейные традиции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6015" y="3809493"/>
            <a:ext cx="2595389" cy="29327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989" y="1185779"/>
            <a:ext cx="2417205" cy="25459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08" y="1581195"/>
            <a:ext cx="2916195" cy="3831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503" y="3904502"/>
            <a:ext cx="2537277" cy="26690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087395"/>
            <a:ext cx="2411855" cy="26443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2582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7135"/>
            <a:ext cx="8596668" cy="768865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/>
              <a:t>Семейные праздники</a:t>
            </a:r>
            <a:endParaRPr lang="ru-RU" sz="31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932078"/>
            <a:ext cx="4067661" cy="28369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283" y="3957501"/>
            <a:ext cx="2969110" cy="2389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622" y="840260"/>
            <a:ext cx="4053016" cy="284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70" y="4093517"/>
            <a:ext cx="3793525" cy="24195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97691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9492"/>
            <a:ext cx="8596668" cy="582003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Да будет уютно и светло в Вашем доме!!!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78" y="1062681"/>
            <a:ext cx="4819136" cy="5214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84" y="1396315"/>
            <a:ext cx="3725306" cy="38425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97559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1277"/>
            <a:ext cx="8596668" cy="469555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Социологический опрос детей 3-6 лет на тему «Зачем тебе папа и мама?»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90832"/>
            <a:ext cx="8596668" cy="572117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400" dirty="0" smtClean="0"/>
              <a:t>Владик</a:t>
            </a:r>
            <a:r>
              <a:rPr lang="ru-RU" sz="1400" dirty="0"/>
              <a:t>, 6 лет: «Я их очень сильно люблю»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Семен</a:t>
            </a:r>
            <a:r>
              <a:rPr lang="ru-RU" sz="1400" dirty="0"/>
              <a:t>, 6 лет: «Они меня защищают и любят»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Костя</a:t>
            </a:r>
            <a:r>
              <a:rPr lang="ru-RU" sz="1400" dirty="0"/>
              <a:t>, 6 лет: «Мама готовит мне еду, а папа защищает»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Маша</a:t>
            </a:r>
            <a:r>
              <a:rPr lang="ru-RU" sz="1400" dirty="0"/>
              <a:t>, 4 года: «Я маленькая, они наливают мне суп, чай»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Егор</a:t>
            </a:r>
            <a:r>
              <a:rPr lang="ru-RU" sz="1400" dirty="0"/>
              <a:t>, 4 года: «Они отвозят меня в детский сад, следят за мной»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Антон</a:t>
            </a:r>
            <a:r>
              <a:rPr lang="ru-RU" sz="1400" dirty="0"/>
              <a:t>, 4 года: «Папа, чтобы возить нас с мамой на работу, а мама приводит меня в детский сад»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Саша</a:t>
            </a:r>
            <a:r>
              <a:rPr lang="ru-RU" sz="1400" dirty="0"/>
              <a:t>, 6 лет: «Чтобы жить, дружиться и любить»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Кира</a:t>
            </a:r>
            <a:r>
              <a:rPr lang="ru-RU" sz="1400" dirty="0"/>
              <a:t>, 6 лет: «Без них у меня не было бы дома, не было бы семьи»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Коля</a:t>
            </a:r>
            <a:r>
              <a:rPr lang="ru-RU" sz="1400" dirty="0"/>
              <a:t>, 6 лет: «Чтобы я не был дома один, и чтобы не было скучно»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 </a:t>
            </a:r>
            <a:r>
              <a:rPr lang="ru-RU" sz="1400" dirty="0" smtClean="0"/>
              <a:t>Артем</a:t>
            </a:r>
            <a:r>
              <a:rPr lang="ru-RU" sz="1400" dirty="0"/>
              <a:t>, 6 лет: «Я люблю с ними играть»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 </a:t>
            </a:r>
            <a:r>
              <a:rPr lang="ru-RU" sz="1400" dirty="0" smtClean="0"/>
              <a:t>Илья</a:t>
            </a:r>
            <a:r>
              <a:rPr lang="ru-RU" sz="1400" dirty="0"/>
              <a:t>, 6 лет: «Они у меня просто хорошие»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Соня, 3года: «Чтобы работали»</a:t>
            </a:r>
          </a:p>
          <a:p>
            <a:pPr>
              <a:lnSpc>
                <a:spcPct val="120000"/>
              </a:lnSpc>
            </a:pPr>
            <a:r>
              <a:rPr lang="ru-RU" sz="1400" dirty="0" smtClean="0"/>
              <a:t>Сережа</a:t>
            </a:r>
            <a:r>
              <a:rPr lang="ru-RU" sz="1400" dirty="0"/>
              <a:t>, 3года: «Чтобы я любил, а они игрушки покупали»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>Юля, 3года: «Чтобы они со мной спали»</a:t>
            </a:r>
          </a:p>
          <a:p>
            <a:pPr>
              <a:lnSpc>
                <a:spcPct val="120000"/>
              </a:lnSpc>
            </a:pPr>
            <a:r>
              <a:rPr lang="ru-RU" sz="1400" dirty="0" err="1" smtClean="0"/>
              <a:t>Ариша</a:t>
            </a:r>
            <a:r>
              <a:rPr lang="ru-RU" sz="1400" dirty="0"/>
              <a:t>, 3года: «Чтобы мыли посуду»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7285" y="3213381"/>
            <a:ext cx="2506717" cy="3406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432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407</TotalTime>
  <Words>115</Words>
  <Application>Microsoft Office PowerPoint</Application>
  <PresentationFormat>Широкоэкранный</PresentationFormat>
  <Paragraphs>37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  Муниципальное автономное дошкольное образовательное учреждение  детский сад «Радуга»</vt:lpstr>
      <vt:lpstr>Родительская семья как потенциальная модель будущих семейных отношений ребенка</vt:lpstr>
      <vt:lpstr>Конфликты в семье и их влияние на детей  Прежде чем учить ребенка правильно вести себя в конфликтных ситуациях, родители должны сами научиться конструктивно улаживать ссоры и извлекать пользу из выяснения отношений. ПОМНИТЕ, что дети не любят слушаться своих родителей,  но охотно им подражают!!!</vt:lpstr>
      <vt:lpstr>Семейные ценности</vt:lpstr>
      <vt:lpstr>Семейные традиции</vt:lpstr>
      <vt:lpstr>Семейные традиции</vt:lpstr>
      <vt:lpstr>Семейные праздники</vt:lpstr>
      <vt:lpstr>Да будет уютно и светло в Вашем доме!!!</vt:lpstr>
      <vt:lpstr>Социологический опрос детей 3-6 лет на тему «Зачем тебе папа и мама?»</vt:lpstr>
      <vt:lpstr> 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Есин Илья</dc:creator>
  <cp:lastModifiedBy>Есин Илья</cp:lastModifiedBy>
  <cp:revision>92</cp:revision>
  <dcterms:created xsi:type="dcterms:W3CDTF">2019-11-26T16:37:31Z</dcterms:created>
  <dcterms:modified xsi:type="dcterms:W3CDTF">2020-01-09T17:11:33Z</dcterms:modified>
</cp:coreProperties>
</file>