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59" autoAdjust="0"/>
  </p:normalViewPr>
  <p:slideViewPr>
    <p:cSldViewPr>
      <p:cViewPr varScale="1">
        <p:scale>
          <a:sx n="86" d="100"/>
          <a:sy n="8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926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62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44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12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88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21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2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500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57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54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68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53075-546C-4471-8F94-B14FFEDEA60E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AEBD5-2785-4E27-BD03-CBB402293C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04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16" descr="Картинки по запросу &quot;фон для презентации детский сад пчелк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58598" y="-1158600"/>
            <a:ext cx="6850063" cy="9167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8" descr="Картинки по запросу &quot;фон для презентации детский сад группа пчелк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59" y="1883072"/>
            <a:ext cx="5898199" cy="308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9712" y="1052736"/>
            <a:ext cx="439389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</a:t>
            </a:r>
          </a:p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предметно-пространственная </a:t>
            </a:r>
          </a:p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среда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55976" y="5114801"/>
            <a:ext cx="24256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группа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31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&quot;фон для презентации детский сад пчел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Мои документы\сад\садик\IMG202003201526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26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85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&quot;фон для презентации детский сад пчел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Мои документы\сад\садик\IMG20200320152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8"/>
            <a:ext cx="3936436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Мои документы\сад\садик\IMG202003201521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89" y="4005064"/>
            <a:ext cx="3557520" cy="2668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Мои документы\сад\садик\IMG202003201521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403" y="254168"/>
            <a:ext cx="3945078" cy="29588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Мои документы\сад\садик\IMG20200320152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970" y="4005064"/>
            <a:ext cx="3443509" cy="2582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Мои документы\сад\садик\IMG202003201528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014" y="1916832"/>
            <a:ext cx="2504002" cy="3338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91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&quot;фон для презентации детский сад пчел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Мои документы\сад\садик\IMG20200320153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880320" cy="38404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Мои документы\сад\садик\IMG202003201528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272" y="2420888"/>
            <a:ext cx="5472608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Мои документы\сад\садик\IMG202003201541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83015"/>
            <a:ext cx="2320534" cy="3094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Мои документы\сад\садик\IMG202003201541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38984"/>
            <a:ext cx="2160240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Мои документы\сад\садик\IMG2020032015403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015" y="260648"/>
            <a:ext cx="3058057" cy="22935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05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&quot;фон для презентации детский сад пчел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Мои документы\сад\садик\IMG202003201535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03" y="377280"/>
            <a:ext cx="4688853" cy="62518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Мои документы\сад\садик\IMG202003201535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71" t="38551"/>
          <a:stretch/>
        </p:blipFill>
        <p:spPr bwMode="auto">
          <a:xfrm>
            <a:off x="5044490" y="980728"/>
            <a:ext cx="3640299" cy="5571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78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&quot;фон для презентации детский сад пчел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Мои документы\сад\садик\IMG20200320153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719120" cy="6292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Мои документы\сад\садик\IMG20200320153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884" y="254968"/>
            <a:ext cx="2688299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D:\Мои документы\сад\садик\IMG202003201531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001" y="2132856"/>
            <a:ext cx="2855420" cy="2141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Мои документы\сад\садик\IMG202003201527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542" y="4149080"/>
            <a:ext cx="3300981" cy="2475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53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&quot;фон для презентации детский сад пчел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9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Мои документы\сад\садик\IMG20200320154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Мои документы\сад\садик\IMG20200320154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40093"/>
            <a:ext cx="3888432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Мои документы\сад\садик\IMG202003201527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92996"/>
            <a:ext cx="4299854" cy="3224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23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93</TotalTime>
  <Words>5</Words>
  <Application>Microsoft Office PowerPoint</Application>
  <PresentationFormat>Экран (4:3)</PresentationFormat>
  <Paragraphs>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кристина</dc:creator>
  <cp:lastModifiedBy>кристина</cp:lastModifiedBy>
  <cp:revision>10</cp:revision>
  <dcterms:created xsi:type="dcterms:W3CDTF">2020-03-20T17:31:58Z</dcterms:created>
  <dcterms:modified xsi:type="dcterms:W3CDTF">2020-03-20T19:05:06Z</dcterms:modified>
</cp:coreProperties>
</file>