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7" r:id="rId2"/>
    <p:sldId id="307" r:id="rId3"/>
    <p:sldId id="308" r:id="rId4"/>
    <p:sldId id="309" r:id="rId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A344FA"/>
    <a:srgbClr val="6699FF"/>
    <a:srgbClr val="BC5908"/>
    <a:srgbClr val="FF9900"/>
    <a:srgbClr val="6F0096"/>
    <a:srgbClr val="66CCFF"/>
    <a:srgbClr val="972AFA"/>
    <a:srgbClr val="A54CF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0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E0C3918-354D-4236-B954-3DA4554A064F}" type="datetimeFigureOut">
              <a:rPr lang="ru-RU"/>
              <a:pPr>
                <a:defRPr/>
              </a:pPr>
              <a:t>23.03.2020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ACF3C03-2B84-4A42-BA83-4E76D1C54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94D6C-7B88-43FA-A598-65AE21436AB7}" type="datetimeFigureOut">
              <a:rPr lang="ru-RU"/>
              <a:pPr>
                <a:defRPr/>
              </a:pPr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1CCB4-DF70-457D-8BCB-98CCCA1A99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09345-F677-43B3-B875-48BD503147BE}" type="datetimeFigureOut">
              <a:rPr lang="ru-RU"/>
              <a:pPr>
                <a:defRPr/>
              </a:pPr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19C03-6217-4905-BFD8-77C6768129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05AEB-AD3C-431C-A2F5-F7B5DC9A479D}" type="datetimeFigureOut">
              <a:rPr lang="ru-RU"/>
              <a:pPr>
                <a:defRPr/>
              </a:pPr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E0BB8-E425-4136-BCCB-3E0573DEE4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5AA5C-A81E-43FE-AD3C-3464463D5AE2}" type="datetimeFigureOut">
              <a:rPr lang="ru-RU"/>
              <a:pPr>
                <a:defRPr/>
              </a:pPr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C1C35-E284-467B-B76B-2EA81F63A4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8B1DD-682F-434E-B248-37E7F2C4E398}" type="datetimeFigureOut">
              <a:rPr lang="ru-RU"/>
              <a:pPr>
                <a:defRPr/>
              </a:pPr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CFD40-783B-4581-823F-609E3F59F4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A32E2-0870-41FB-9D1B-D312D637D0F2}" type="datetimeFigureOut">
              <a:rPr lang="ru-RU"/>
              <a:pPr>
                <a:defRPr/>
              </a:pPr>
              <a:t>23.03.2020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BC498-3754-4778-B91F-CCB952EAA4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84EA3-74BB-4EFF-B36C-87D97DF3BA19}" type="datetimeFigureOut">
              <a:rPr lang="ru-RU"/>
              <a:pPr>
                <a:defRPr/>
              </a:pPr>
              <a:t>23.03.2020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CA4CD-FCEA-4022-9B6B-AB4CB6EB83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FE3E5-C942-435A-8412-A180802A1F9C}" type="datetimeFigureOut">
              <a:rPr lang="ru-RU"/>
              <a:pPr>
                <a:defRPr/>
              </a:pPr>
              <a:t>23.03.2020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846AA-BC53-44CA-A09E-5FF24741B7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0D808-8FED-42D2-91AC-0CC93B66BFC0}" type="datetimeFigureOut">
              <a:rPr lang="ru-RU"/>
              <a:pPr>
                <a:defRPr/>
              </a:pPr>
              <a:t>23.03.2020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4B843-9D98-40CC-9E58-76930165F9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AD173-C339-4BEB-952D-6ADCA26CF748}" type="datetimeFigureOut">
              <a:rPr lang="ru-RU"/>
              <a:pPr>
                <a:defRPr/>
              </a:pPr>
              <a:t>23.03.2020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D8D51-5172-49A9-9791-3C35F7A6ED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CA012-AEA1-4D89-854B-3E17F7AB4B2B}" type="datetimeFigureOut">
              <a:rPr lang="ru-RU"/>
              <a:pPr>
                <a:defRPr/>
              </a:pPr>
              <a:t>23.03.2020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0FF97-7DA5-469E-9A65-0F856E12E8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D37237A-BCA8-4BD6-BF7D-DD9171CA8074}" type="datetimeFigureOut">
              <a:rPr lang="ru-RU"/>
              <a:pPr>
                <a:defRPr/>
              </a:pPr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BA1E77D-DB7D-4B33-BE83-5B38F3DF88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C:\Users\Администратор\Desktop\тишина\14.jpg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Box 2"/>
          <p:cNvSpPr txBox="1">
            <a:spLocks noChangeArrowheads="1"/>
          </p:cNvSpPr>
          <p:nvPr/>
        </p:nvSpPr>
        <p:spPr bwMode="auto">
          <a:xfrm>
            <a:off x="3071813" y="171450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8407" y="136502"/>
            <a:ext cx="8715436" cy="784830"/>
          </a:xfrm>
          <a:prstGeom prst="rect">
            <a:avLst/>
          </a:prstGeom>
          <a:noFill/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lnSpc>
                <a:spcPts val="2700"/>
              </a:lnSpc>
            </a:pPr>
            <a:endParaRPr lang="ru-RU" sz="24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395288" y="908050"/>
            <a:ext cx="8429625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458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83313" y="2276475"/>
            <a:ext cx="2960687" cy="219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4437063"/>
            <a:ext cx="2951163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32138" y="3141663"/>
            <a:ext cx="3060700" cy="279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8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27763" y="4508500"/>
            <a:ext cx="2916237" cy="222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9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9388" y="2276475"/>
            <a:ext cx="2935287" cy="218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4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132138" y="981075"/>
            <a:ext cx="303530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5" name="Picture 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79388" y="115888"/>
            <a:ext cx="3049587" cy="217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6" name="Picture 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156325" y="115888"/>
            <a:ext cx="272097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7" name="Прямоугольник 4"/>
          <p:cNvSpPr>
            <a:spLocks noChangeArrowheads="1"/>
          </p:cNvSpPr>
          <p:nvPr/>
        </p:nvSpPr>
        <p:spPr bwMode="auto">
          <a:xfrm>
            <a:off x="3132138" y="260350"/>
            <a:ext cx="31638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Музыкальные инструменты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C:\Users\Администратор\Desktop\тишина\14.jpg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404813"/>
            <a:ext cx="2465387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00338" y="404813"/>
            <a:ext cx="2179637" cy="228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3800" y="404813"/>
            <a:ext cx="2016125" cy="225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3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6375" y="4221163"/>
            <a:ext cx="2781300" cy="205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4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092950" y="404813"/>
            <a:ext cx="1808163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5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35300" y="4221163"/>
            <a:ext cx="221297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6" name="Picture 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329238" y="4221163"/>
            <a:ext cx="1800225" cy="206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7" name="Picture 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145338" y="4221163"/>
            <a:ext cx="1890712" cy="206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69844" y="2944789"/>
            <a:ext cx="8715436" cy="784830"/>
          </a:xfrm>
          <a:prstGeom prst="rect">
            <a:avLst/>
          </a:prstGeom>
          <a:noFill/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lnSpc>
                <a:spcPts val="2700"/>
              </a:lnSpc>
            </a:pPr>
            <a:r>
              <a:rPr lang="ru-RU" sz="24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Музыкально-дидактические игры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C:\Users\Администратор\Desktop\тишина\14.jpg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98407" y="136502"/>
            <a:ext cx="8715436" cy="784830"/>
          </a:xfrm>
          <a:prstGeom prst="rect">
            <a:avLst/>
          </a:prstGeom>
          <a:noFill/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lnSpc>
                <a:spcPts val="2700"/>
              </a:lnSpc>
            </a:pPr>
            <a:r>
              <a:rPr lang="ru-RU" sz="24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Музыкально-дидактические игры</a:t>
            </a:r>
          </a:p>
        </p:txBody>
      </p:sp>
      <p:pic>
        <p:nvPicPr>
          <p:cNvPr id="2765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92150"/>
            <a:ext cx="2760663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6600" y="692150"/>
            <a:ext cx="2654300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27763" y="692150"/>
            <a:ext cx="2563812" cy="228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7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9388" y="3573463"/>
            <a:ext cx="2790825" cy="233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8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32138" y="3573463"/>
            <a:ext cx="3213100" cy="244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9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43663" y="3573463"/>
            <a:ext cx="25082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7110" name="Picture 2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549275"/>
            <a:ext cx="3097213" cy="2611438"/>
          </a:xfrm>
          <a:noFill/>
          <a:ln/>
        </p:spPr>
      </p:pic>
      <p:pic>
        <p:nvPicPr>
          <p:cNvPr id="47112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00" y="549275"/>
            <a:ext cx="2752725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5" name="Picture 11" descr="IMG_20200323_14075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3" y="3500438"/>
            <a:ext cx="3600450" cy="2865437"/>
          </a:xfrm>
          <a:prstGeom prst="rect">
            <a:avLst/>
          </a:prstGeom>
          <a:noFill/>
        </p:spPr>
      </p:pic>
      <p:pic>
        <p:nvPicPr>
          <p:cNvPr id="47116" name="Picture 12" descr="IMG_20200323_14072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6463" y="3500438"/>
            <a:ext cx="3810000" cy="2857500"/>
          </a:xfrm>
          <a:prstGeom prst="rect">
            <a:avLst/>
          </a:prstGeom>
          <a:noFill/>
        </p:spPr>
      </p:pic>
      <p:pic>
        <p:nvPicPr>
          <p:cNvPr id="47117" name="Picture 13" descr="IMG_20200323_14172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72225" y="549275"/>
            <a:ext cx="2520950" cy="2592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6578</TotalTime>
  <Words>6</Words>
  <Application>Microsoft Office PowerPoint</Application>
  <PresentationFormat>Экран (4:3)</PresentationFormat>
  <Paragraphs>3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Calibri</vt:lpstr>
      <vt:lpstr>Arial</vt:lpstr>
      <vt:lpstr>Times New Roman</vt:lpstr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Елена</cp:lastModifiedBy>
  <cp:revision>512</cp:revision>
  <dcterms:created xsi:type="dcterms:W3CDTF">2015-02-23T07:24:06Z</dcterms:created>
  <dcterms:modified xsi:type="dcterms:W3CDTF">2020-03-23T11:42:29Z</dcterms:modified>
</cp:coreProperties>
</file>