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4" r:id="rId6"/>
    <p:sldId id="273" r:id="rId7"/>
    <p:sldId id="272" r:id="rId8"/>
    <p:sldId id="271" r:id="rId9"/>
    <p:sldId id="261" r:id="rId10"/>
    <p:sldId id="275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46" d="100"/>
          <a:sy n="46" d="100"/>
        </p:scale>
        <p:origin x="-2658" y="-10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10CBD-9185-425C-8010-11DA5272EDED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1C970-E0F2-4B6F-A1CA-9ADE61264E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C67C8-F234-420F-BBE4-9682B23B5EF3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18EAD-B965-428A-99D7-2A1E79A666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9FD65-65D4-47CE-8458-D19EF309070B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C8D79-DB27-493B-A6A1-3C9189105C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03BCD-B935-4D78-9F6B-5A05C6D300B3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A02F8-4BD8-4E41-8AD7-B806262BAD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71A93-83F9-4428-BF3F-2E2847FDBCCF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A9A9A-9386-46A4-9711-3F3EDFCAAC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DF7D2-C657-44F1-80DF-C049755610C6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D2E24-F5E1-404F-B402-E21D3907DD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9209C-EB72-4E17-A080-048A03D5E87A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24E66-6817-4B05-B425-850DDDB981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74073-06D3-4A5A-AB23-29F986055FCA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305BD-81A6-4620-9A72-617B5FA9C8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54390-8E3D-4659-807B-ECA6FD19778B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70596-9CC8-4562-AE8D-6A0D3DE4E3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B3D79-176A-47B9-B76E-9345BF245430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BDDD9-CC9A-4768-993B-005D698397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8A03F-D707-4082-8676-75DD71541EE5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20494-509B-46FE-B79A-A12C6A381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3C8873-B87D-41DB-852E-2520719082B0}" type="datetimeFigureOut">
              <a:rPr lang="ru-RU"/>
              <a:pPr>
                <a:defRPr/>
              </a:pPr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0BD9C2-18A0-48E7-9897-7E8F02AD57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wheel spokes="8"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Картинки по запросу &quot;фон для презентаци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>
          <a:xfrm>
            <a:off x="0" y="214313"/>
            <a:ext cx="9144000" cy="714375"/>
          </a:xfrm>
        </p:spPr>
        <p:txBody>
          <a:bodyPr/>
          <a:lstStyle/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«Радуга»</a:t>
            </a:r>
          </a:p>
        </p:txBody>
      </p:sp>
      <p:sp>
        <p:nvSpPr>
          <p:cNvPr id="1331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857375"/>
            <a:ext cx="9144000" cy="4786313"/>
          </a:xfrm>
        </p:spPr>
        <p:txBody>
          <a:bodyPr/>
          <a:lstStyle/>
          <a:p>
            <a:r>
              <a:rPr lang="ru-RU" sz="5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Группа компенсирующей направленности «Колокольчики»</a:t>
            </a:r>
          </a:p>
          <a:p>
            <a:endParaRPr lang="ru-RU" sz="54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8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8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31" name="Picture 2" descr="Картинки по запросу &quot;фон для презентаци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C:\Users\асер\Desktop\фото зон\физ уголо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3980" y="1214422"/>
            <a:ext cx="8636018" cy="48577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Овал 5"/>
          <p:cNvSpPr/>
          <p:nvPr/>
        </p:nvSpPr>
        <p:spPr>
          <a:xfrm>
            <a:off x="714375" y="285750"/>
            <a:ext cx="7500938" cy="714375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Зона физического развития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5" name="Picture 2" descr="Картинки по запросу &quot;фон для презентаци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" name="Picture 1" descr="C:\Users\асер\Desktop\фото зон\патриотич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785926"/>
            <a:ext cx="8524891" cy="47952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Овал 5"/>
          <p:cNvSpPr/>
          <p:nvPr/>
        </p:nvSpPr>
        <p:spPr>
          <a:xfrm>
            <a:off x="785813" y="428625"/>
            <a:ext cx="7572375" cy="92868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Зона патриотического развития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457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79" name="Picture 2" descr="Картинки по запросу &quot;фон для презентаци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" name="Picture 1" descr="C:\Users\асер\Desktop\фото зон\тори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928802"/>
            <a:ext cx="8183609" cy="4603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Овал 5"/>
          <p:cNvSpPr/>
          <p:nvPr/>
        </p:nvSpPr>
        <p:spPr>
          <a:xfrm>
            <a:off x="1285875" y="642938"/>
            <a:ext cx="6715125" cy="8572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Зона конструирования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560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3" name="Picture 2" descr="Картинки по запросу &quot;фон для презентаци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" name="Picture 1" descr="C:\Users\асер\Desktop\фото зон\ср игр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071678"/>
            <a:ext cx="7739074" cy="435322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Овал 5"/>
          <p:cNvSpPr/>
          <p:nvPr/>
        </p:nvSpPr>
        <p:spPr>
          <a:xfrm>
            <a:off x="1214438" y="642938"/>
            <a:ext cx="6858000" cy="1000125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Зона сюжетно – ролевой игры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662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6627" name="Picture 2" descr="Картинки по запросу &quot;фон для презентаци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" name="Picture 1" descr="C:\Users\асер\Desktop\фото зон\теат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7166"/>
            <a:ext cx="3500462" cy="62281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Овал 5"/>
          <p:cNvSpPr/>
          <p:nvPr/>
        </p:nvSpPr>
        <p:spPr>
          <a:xfrm>
            <a:off x="4572000" y="1857375"/>
            <a:ext cx="3786188" cy="37147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Зона художественной литературы, театра и музыкального развития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765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1" name="Picture 2" descr="Картинки по запросу &quot;фон для презентаци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1" name="Picture 1" descr="C:\Users\асер\Desktop\фото зон\безо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356" y="1803767"/>
            <a:ext cx="8524924" cy="47952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Овал 5"/>
          <p:cNvSpPr/>
          <p:nvPr/>
        </p:nvSpPr>
        <p:spPr>
          <a:xfrm>
            <a:off x="1071563" y="571500"/>
            <a:ext cx="7143750" cy="92868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Зона безопасности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867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5" name="Picture 2" descr="Картинки по запросу &quot;фон для презентаци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" name="Picture 1" descr="C:\Users\асер\Desktop\фото зон\труд уголо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3429024" cy="61010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098" name="Picture 2" descr="C:\Users\асер\Desktop\фото зон\уголок ряжень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79494">
            <a:off x="3263695" y="2044724"/>
            <a:ext cx="5587954" cy="31432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Овал 6"/>
          <p:cNvSpPr/>
          <p:nvPr/>
        </p:nvSpPr>
        <p:spPr>
          <a:xfrm>
            <a:off x="4286250" y="357188"/>
            <a:ext cx="4357688" cy="1000125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Зона труда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072063" y="5572125"/>
            <a:ext cx="3714750" cy="8572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Уголок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ряжения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969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9699" name="Picture 2" descr="Картинки по запросу &quot;фон для презентаци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s://sun9-40.userapi.com/c857628/v857628638/1a0f8f/y4xDMp92wo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5484" y="2478231"/>
            <a:ext cx="7151292" cy="40226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Овал 5"/>
          <p:cNvSpPr/>
          <p:nvPr/>
        </p:nvSpPr>
        <p:spPr>
          <a:xfrm>
            <a:off x="1285875" y="714375"/>
            <a:ext cx="6786563" cy="1214438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Это все мы и наша </a:t>
            </a:r>
            <a:r>
              <a:rPr lang="ru-RU" sz="2800">
                <a:latin typeface="Times New Roman" pitchFamily="18" charset="0"/>
                <a:cs typeface="Times New Roman" pitchFamily="18" charset="0"/>
              </a:rPr>
              <a:t>дружная группа</a:t>
            </a:r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Картинки по запросу &quot;фон для презентаци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75"/>
          </a:xfrm>
        </p:spPr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Информационные стенды в раздевалке</a:t>
            </a:r>
          </a:p>
        </p:txBody>
      </p:sp>
      <p:pic>
        <p:nvPicPr>
          <p:cNvPr id="2" name="Picture 1" descr="C:\Users\асер\Desktop\фото зон\инфо д ро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87751">
            <a:off x="390918" y="1275536"/>
            <a:ext cx="4877753" cy="27437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 descr="C:\Users\асер\Desktop\фото зон\для род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65132">
            <a:off x="4097831" y="1482189"/>
            <a:ext cx="4786346" cy="26923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339" name="Picture 3" descr="C:\Users\асер\Desktop\фото зон\род уг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2571744"/>
            <a:ext cx="2319334" cy="412665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Картинки по запросу &quot;фон для презентаци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/>
          <a:lstStyle/>
          <a:p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3" name="Picture 1" descr="C:\Users\асер\Desktop\фото зон\здр я пришел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908720"/>
            <a:ext cx="2857520" cy="46556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317" name="Picture 5" descr="C:\Users\асер\Desktop\фото зон\смайл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908720"/>
            <a:ext cx="2873639" cy="46434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Овал 9"/>
          <p:cNvSpPr/>
          <p:nvPr/>
        </p:nvSpPr>
        <p:spPr>
          <a:xfrm>
            <a:off x="539750" y="5805488"/>
            <a:ext cx="3714750" cy="78581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Здравствуйте, я пришел!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148263" y="5661025"/>
            <a:ext cx="3714750" cy="785813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Мое настроение!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Картинки по запросу &quot;фон для презентаци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endParaRPr lang="ru-RU" sz="28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асер\Desktop\фото зон\мы лепи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56053">
            <a:off x="166916" y="1087789"/>
            <a:ext cx="5206993" cy="29289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293" name="Picture 5" descr="C:\Users\асер\Desktop\фото зон\наши работ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26675">
            <a:off x="4061993" y="3028749"/>
            <a:ext cx="4828072" cy="27157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Овал 9"/>
          <p:cNvSpPr/>
          <p:nvPr/>
        </p:nvSpPr>
        <p:spPr>
          <a:xfrm>
            <a:off x="5857875" y="1285875"/>
            <a:ext cx="2928938" cy="1143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Как мы лепим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116013" y="5300663"/>
            <a:ext cx="3357562" cy="107156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  рисуем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Картинки по запросу &quot;фон для презентаци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 descr="C:\Users\асер\Desktop\фото зон\коллекци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285992"/>
            <a:ext cx="4952992" cy="27860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9459" name="Picture 3" descr="C:\Users\асер\Desktop\фото зон\мини музе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357166"/>
            <a:ext cx="2786082" cy="49571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Овал 6"/>
          <p:cNvSpPr/>
          <p:nvPr/>
        </p:nvSpPr>
        <p:spPr>
          <a:xfrm>
            <a:off x="428625" y="500063"/>
            <a:ext cx="4714875" cy="1571625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Коллекции  детей  группы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572125" y="5643563"/>
            <a:ext cx="3571875" cy="8572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Мини – музей  «Космос»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Картинки по запросу &quot;фон для презентаци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2" descr="C:\Users\асер\Desktop\фото зон\мир при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071678"/>
            <a:ext cx="7366052" cy="41434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Овал 5"/>
          <p:cNvSpPr/>
          <p:nvPr/>
        </p:nvSpPr>
        <p:spPr>
          <a:xfrm>
            <a:off x="1071563" y="642938"/>
            <a:ext cx="6929437" cy="1000125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Зона природы и экспериментирования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9459" name="Picture 2" descr="Картинки по запросу &quot;фон для презентаци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 descr="C:\Users\асер\Desktop\фото зон\разв речи и реч дых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357298"/>
            <a:ext cx="8636018" cy="48577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Овал 5"/>
          <p:cNvSpPr/>
          <p:nvPr/>
        </p:nvSpPr>
        <p:spPr>
          <a:xfrm>
            <a:off x="1000125" y="285750"/>
            <a:ext cx="7215188" cy="8572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Зона развития речи и речевого дыхания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483" name="Picture 2" descr="Картинки по запросу &quot;фон для презентаци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 descr="C:\Users\асер\Desktop\фото зон\уг ло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857364"/>
            <a:ext cx="8167702" cy="45943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Овал 5"/>
          <p:cNvSpPr/>
          <p:nvPr/>
        </p:nvSpPr>
        <p:spPr>
          <a:xfrm>
            <a:off x="857250" y="214313"/>
            <a:ext cx="7715250" cy="1214437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Зона для индивидуальной работы с детьми по развитию речи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7" name="Picture 2" descr="Картинки по запросу &quot;фон для презентаци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1" name="Picture 1" descr="C:\Users\асер\Desktop\фото зон\фэм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928670"/>
            <a:ext cx="3071834" cy="55007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42" name="Picture 2" descr="C:\Users\асер\Desktop\фото зон\хэ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984338"/>
            <a:ext cx="3020133" cy="53735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Овал 6"/>
          <p:cNvSpPr/>
          <p:nvPr/>
        </p:nvSpPr>
        <p:spPr>
          <a:xfrm>
            <a:off x="500063" y="214313"/>
            <a:ext cx="3214687" cy="5715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Зона ФЭМП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429250" y="285750"/>
            <a:ext cx="3357563" cy="5715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Зона ХЭР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87</Words>
  <Application>Microsoft Office PowerPoint</Application>
  <PresentationFormat>Экран (4:3)</PresentationFormat>
  <Paragraphs>24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Calibri</vt:lpstr>
      <vt:lpstr>Arial</vt:lpstr>
      <vt:lpstr>Times New Roman</vt:lpstr>
      <vt:lpstr>Тема Office</vt:lpstr>
      <vt:lpstr>Муниципальное автономное дошкольное образовательное учреждение детский сад «Радуга»</vt:lpstr>
      <vt:lpstr>Информационные стенды в раздевалке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детский сад «Радуга»</dc:title>
  <dc:creator>асер</dc:creator>
  <cp:lastModifiedBy>User</cp:lastModifiedBy>
  <cp:revision>13</cp:revision>
  <dcterms:created xsi:type="dcterms:W3CDTF">2020-03-21T11:38:27Z</dcterms:created>
  <dcterms:modified xsi:type="dcterms:W3CDTF">2020-11-26T10:04:37Z</dcterms:modified>
</cp:coreProperties>
</file>